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11"/>
  </p:notesMasterIdLst>
  <p:handoutMasterIdLst>
    <p:handoutMasterId r:id="rId12"/>
  </p:handoutMasterIdLst>
  <p:sldIdLst>
    <p:sldId id="401" r:id="rId5"/>
    <p:sldId id="402" r:id="rId6"/>
    <p:sldId id="411" r:id="rId7"/>
    <p:sldId id="412" r:id="rId8"/>
    <p:sldId id="414" r:id="rId9"/>
    <p:sldId id="413" r:id="rId10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08" autoAdjust="0"/>
  </p:normalViewPr>
  <p:slideViewPr>
    <p:cSldViewPr snapToGrid="0">
      <p:cViewPr>
        <p:scale>
          <a:sx n="80" d="100"/>
          <a:sy n="80" d="100"/>
        </p:scale>
        <p:origin x="782" y="173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F00D8A5-F722-4440-91FF-02DE03376F64}" type="datetime1">
              <a:rPr lang="es-ES" smtClean="0"/>
              <a:t>11/12/2022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FA9C9-71EC-4826-8D90-F6272B5CA7C6}" type="datetime1">
              <a:rPr lang="es-ES" smtClean="0"/>
              <a:pPr/>
              <a:t>11/12/2022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D0EDF81-139F-488C-872B-4720FBA6BF98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5833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9181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bre: Forma 8" descr="Etiqueta = Color de énfasis&#10;Tipo = Claro&#10;Objetivo = Relleno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lumna de comparació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 descr="Etiqueta = Color de énfasis&#10;Tipo = Claro&#10;Objetivo = Relleno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1" name="Marcador de posición de texto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2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/>
            </a:lvl1pPr>
          </a:lstStyle>
          <a:p>
            <a:pPr algn="l"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9" descr="Etiqueta = Color de énfasis&#10;Tipo = Claro&#10;Objetivo = Relleno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bre: Forma 7" descr="Etiqueta = Color de énfasis&#10;Tipo = Claro&#10;Objetivo = Relleno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1" descr="Etiqueta = Color de énfasis&#10;Tipo = Claro&#10;Objetivo = Relleno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posición de imagen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/>
            </a:lvl1pPr>
          </a:lstStyle>
          <a:p>
            <a:pPr algn="l" rtl="0"/>
            <a:r>
              <a:rPr lang="es-ES" noProof="0"/>
              <a:t>Título de la presentación</a:t>
            </a:r>
          </a:p>
        </p:txBody>
      </p:sp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0" name="Marcador de posición de imagen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bre: Forma 8" descr="Etiqueta = Color de énfasis&#10;Tipo = Claro&#10;Objetivo = Relleno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5" name="Marcador de contenido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n 2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/>
            </a:lvl1pPr>
          </a:lstStyle>
          <a:p>
            <a:pPr rtl="0"/>
            <a:r>
              <a:rPr lang="es-ES" noProof="0"/>
              <a:t>Escribir el título aquí</a:t>
            </a: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: Forma 6" descr="Etiqueta = Color de énfasis&#10;Tipo = Claro&#10;Objetivo = Relleno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áfico 1" descr="Etiqueta = Color de énfasis&#10;Tipo = Claro&#10;Objetivo = Relleno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Marcador de posición de imagen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3" name="Marcador de posición de imagen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4" name="Marcador de posición de imagen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5" name="Marcador de posición de imagen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1" name="Marcador de texto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62" name="Marcador de texto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63" name="Marcador de texto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64" name="Marcador de texto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65" name="Marcador de texto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66" name="Marcador de texto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67" name="Marcador de texto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68" name="Marcador de texto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69" name="Marcador de texto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0" name="Marcador de texto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bre: Forma 7" descr="Etiqueta = Color de énfasis&#10;Tipo = Claro&#10;Objetivo = Relleno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 descr="Etiqueta = Color de énfasis&#10;Tipo = Claro&#10;Objetivo = Relleno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9713C8C-8E70-45D5-AE59-23E60168254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DAPOS </a:t>
            </a:r>
            <a:br>
              <a:rPr lang="es-ES" dirty="0"/>
            </a:br>
            <a:r>
              <a:rPr lang="es-ES" dirty="0"/>
              <a:t>PRUEBAS DE UNIDAD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algn="ctr" rtl="0"/>
            <a:r>
              <a:rPr lang="es-ES" dirty="0"/>
              <a:t>ERIKA JULIANA CASTRO ROMERO Y</a:t>
            </a:r>
          </a:p>
          <a:p>
            <a:pPr algn="ctr" rtl="0"/>
            <a:r>
              <a:rPr lang="es-ES" dirty="0"/>
              <a:t>MARIANA PULIDO MORENO </a:t>
            </a:r>
          </a:p>
          <a:p>
            <a:pPr algn="ctr" rtl="0"/>
            <a:r>
              <a:rPr lang="es-ES" dirty="0"/>
              <a:t>POOB – GRUPO 1</a:t>
            </a:r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7041F48D-F184-4F9F-B5AC-F127F0898F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5300" y="1952307"/>
            <a:ext cx="3743325" cy="2553335"/>
          </a:xfrm>
        </p:spPr>
        <p:txBody>
          <a:bodyPr rtlCol="0">
            <a:normAutofit/>
          </a:bodyPr>
          <a:lstStyle/>
          <a:p>
            <a:pPr rtl="0"/>
            <a:r>
              <a:rPr lang="es-ES" sz="2400" b="1" dirty="0"/>
              <a:t>Permite a los usuarios ingresar con sus datos y se visualiza el turno y la cantidad de fichas que le quedan </a:t>
            </a:r>
          </a:p>
        </p:txBody>
      </p:sp>
      <p:sp>
        <p:nvSpPr>
          <p:cNvPr id="12" name="Marcador de fecha 11">
            <a:extLst>
              <a:ext uri="{FF2B5EF4-FFF2-40B4-BE49-F238E27FC236}">
                <a16:creationId xmlns:a16="http://schemas.microsoft.com/office/drawing/2014/main" id="{9C693BAD-6B4E-48AD-88BF-D933B374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3/9/20XX</a:t>
            </a:r>
          </a:p>
        </p:txBody>
      </p:sp>
      <p:sp>
        <p:nvSpPr>
          <p:cNvPr id="13" name="Marcador de pie de página 12">
            <a:extLst>
              <a:ext uri="{FF2B5EF4-FFF2-40B4-BE49-F238E27FC236}">
                <a16:creationId xmlns:a16="http://schemas.microsoft.com/office/drawing/2014/main" id="{1B9E4CF7-70FB-40DF-BE47-6E5AE315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C1EA167B-7079-4284-997F-7309C510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s-ES" smtClean="0"/>
              <a:t>2</a:t>
            </a:fld>
            <a:endParaRPr lang="es-ES"/>
          </a:p>
        </p:txBody>
      </p:sp>
      <p:pic>
        <p:nvPicPr>
          <p:cNvPr id="2" name="20221211_184732">
            <a:hlinkClick r:id="" action="ppaction://media"/>
            <a:extLst>
              <a:ext uri="{FF2B5EF4-FFF2-40B4-BE49-F238E27FC236}">
                <a16:creationId xmlns:a16="http://schemas.microsoft.com/office/drawing/2014/main" id="{69ACCBF7-5267-B596-46C8-F60C1118F7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9535" t="6227" r="14463" b="12690"/>
          <a:stretch/>
        </p:blipFill>
        <p:spPr>
          <a:xfrm>
            <a:off x="4474939" y="1361122"/>
            <a:ext cx="7356921" cy="44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5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7041F48D-F184-4F9F-B5AC-F127F0898F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137" y="2076131"/>
            <a:ext cx="3743325" cy="2553335"/>
          </a:xfrm>
        </p:spPr>
        <p:txBody>
          <a:bodyPr rtlCol="0">
            <a:normAutofit/>
          </a:bodyPr>
          <a:lstStyle/>
          <a:p>
            <a:pPr rtl="0"/>
            <a:r>
              <a:rPr lang="es-ES" sz="2000" b="1" dirty="0"/>
              <a:t>Permite elegir el tiempo QuickTime y que se distingan las casillas especiales y los comodines </a:t>
            </a:r>
          </a:p>
        </p:txBody>
      </p:sp>
      <p:sp>
        <p:nvSpPr>
          <p:cNvPr id="12" name="Marcador de fecha 11">
            <a:extLst>
              <a:ext uri="{FF2B5EF4-FFF2-40B4-BE49-F238E27FC236}">
                <a16:creationId xmlns:a16="http://schemas.microsoft.com/office/drawing/2014/main" id="{9C693BAD-6B4E-48AD-88BF-D933B374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3/9/20XX</a:t>
            </a:r>
          </a:p>
        </p:txBody>
      </p:sp>
      <p:sp>
        <p:nvSpPr>
          <p:cNvPr id="13" name="Marcador de pie de página 12">
            <a:extLst>
              <a:ext uri="{FF2B5EF4-FFF2-40B4-BE49-F238E27FC236}">
                <a16:creationId xmlns:a16="http://schemas.microsoft.com/office/drawing/2014/main" id="{1B9E4CF7-70FB-40DF-BE47-6E5AE315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C1EA167B-7079-4284-997F-7309C510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s-ES" smtClean="0"/>
              <a:t>3</a:t>
            </a:fld>
            <a:endParaRPr lang="es-ES"/>
          </a:p>
        </p:txBody>
      </p:sp>
      <p:pic>
        <p:nvPicPr>
          <p:cNvPr id="3" name="20221211_190642">
            <a:hlinkClick r:id="" action="ppaction://media"/>
            <a:extLst>
              <a:ext uri="{FF2B5EF4-FFF2-40B4-BE49-F238E27FC236}">
                <a16:creationId xmlns:a16="http://schemas.microsoft.com/office/drawing/2014/main" id="{1C811FD0-96E3-0D11-E325-337FB9C777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4141" t="7731" r="12890" b="13241"/>
          <a:stretch/>
        </p:blipFill>
        <p:spPr>
          <a:xfrm>
            <a:off x="4285679" y="1095372"/>
            <a:ext cx="7411021" cy="451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3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60014CC-F14A-4272-3425-2FF9A0B09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627497B-9D30-97FD-E819-05AEB0437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0BFE4CE-18DA-B987-AD7A-A7528586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9713C8C-8E70-45D5-AE59-23E60168254E}" type="slidenum">
              <a:rPr lang="es-ES" noProof="0" smtClean="0"/>
              <a:t>4</a:t>
            </a:fld>
            <a:endParaRPr lang="es-ES" noProof="0"/>
          </a:p>
        </p:txBody>
      </p:sp>
      <p:pic>
        <p:nvPicPr>
          <p:cNvPr id="7" name="20221211_191743">
            <a:hlinkClick r:id="" action="ppaction://media"/>
            <a:extLst>
              <a:ext uri="{FF2B5EF4-FFF2-40B4-BE49-F238E27FC236}">
                <a16:creationId xmlns:a16="http://schemas.microsoft.com/office/drawing/2014/main" id="{07CB425D-C3D0-EAC1-467C-8C6A1087835A}"/>
              </a:ext>
            </a:extLst>
          </p:cNvPr>
          <p:cNvPicPr>
            <a:picLocks noGrp="1" noChangeAspect="1"/>
          </p:cNvPicPr>
          <p:nvPr>
            <p:ph sz="quarter" idx="13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590"/>
                </p14:media>
              </p:ext>
            </p:extLst>
          </p:nvPr>
        </p:nvPicPr>
        <p:blipFill rotWithShape="1">
          <a:blip r:embed="rId4"/>
          <a:srcRect l="11993" t="7932" r="13980" b="13394"/>
          <a:stretch/>
        </p:blipFill>
        <p:spPr>
          <a:xfrm>
            <a:off x="4999712" y="1365251"/>
            <a:ext cx="6592214" cy="3940174"/>
          </a:xfrm>
        </p:spPr>
      </p:pic>
      <p:sp>
        <p:nvSpPr>
          <p:cNvPr id="8" name="Marcador de contenido 10">
            <a:extLst>
              <a:ext uri="{FF2B5EF4-FFF2-40B4-BE49-F238E27FC236}">
                <a16:creationId xmlns:a16="http://schemas.microsoft.com/office/drawing/2014/main" id="{34EA9342-7DF3-C1B7-B4C4-806B043BAEBD}"/>
              </a:ext>
            </a:extLst>
          </p:cNvPr>
          <p:cNvSpPr txBox="1">
            <a:spLocks/>
          </p:cNvSpPr>
          <p:nvPr/>
        </p:nvSpPr>
        <p:spPr>
          <a:xfrm>
            <a:off x="1119187" y="2152332"/>
            <a:ext cx="3743325" cy="2553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1" dirty="0"/>
              <a:t>Permite que cuando se llegue a la primera fila del otro jugador cambie el tipo de ficha </a:t>
            </a:r>
          </a:p>
        </p:txBody>
      </p:sp>
    </p:spTree>
    <p:extLst>
      <p:ext uri="{BB962C8B-B14F-4D97-AF65-F5344CB8AC3E}">
        <p14:creationId xmlns:p14="http://schemas.microsoft.com/office/powerpoint/2010/main" val="61027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60014CC-F14A-4272-3425-2FF9A0B09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627497B-9D30-97FD-E819-05AEB0437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0BFE4CE-18DA-B987-AD7A-A7528586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9713C8C-8E70-45D5-AE59-23E60168254E}" type="slidenum">
              <a:rPr lang="es-ES" noProof="0" smtClean="0"/>
              <a:t>5</a:t>
            </a:fld>
            <a:endParaRPr lang="es-ES" noProof="0"/>
          </a:p>
        </p:txBody>
      </p:sp>
      <p:sp>
        <p:nvSpPr>
          <p:cNvPr id="8" name="Marcador de contenido 10">
            <a:extLst>
              <a:ext uri="{FF2B5EF4-FFF2-40B4-BE49-F238E27FC236}">
                <a16:creationId xmlns:a16="http://schemas.microsoft.com/office/drawing/2014/main" id="{34AD1BA5-2A04-2200-6D87-99C6E372B580}"/>
              </a:ext>
            </a:extLst>
          </p:cNvPr>
          <p:cNvSpPr txBox="1">
            <a:spLocks/>
          </p:cNvSpPr>
          <p:nvPr/>
        </p:nvSpPr>
        <p:spPr>
          <a:xfrm>
            <a:off x="1119187" y="2152332"/>
            <a:ext cx="3743325" cy="2553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1" dirty="0"/>
              <a:t>Permite guardar y abrir un juego y permite visualizar quien es el ganador </a:t>
            </a:r>
          </a:p>
        </p:txBody>
      </p:sp>
      <p:pic>
        <p:nvPicPr>
          <p:cNvPr id="9" name="20221211_193256">
            <a:hlinkClick r:id="" action="ppaction://media"/>
            <a:extLst>
              <a:ext uri="{FF2B5EF4-FFF2-40B4-BE49-F238E27FC236}">
                <a16:creationId xmlns:a16="http://schemas.microsoft.com/office/drawing/2014/main" id="{E546B301-EACD-3795-C4D4-470AB231B6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652" t="1713" r="14270" b="18703"/>
          <a:stretch/>
        </p:blipFill>
        <p:spPr>
          <a:xfrm>
            <a:off x="4799751" y="1076325"/>
            <a:ext cx="7236885" cy="431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2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1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60014CC-F14A-4272-3425-2FF9A0B09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627497B-9D30-97FD-E819-05AEB0437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0BFE4CE-18DA-B987-AD7A-A7528586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9713C8C-8E70-45D5-AE59-23E60168254E}" type="slidenum">
              <a:rPr lang="es-ES" noProof="0" smtClean="0"/>
              <a:t>6</a:t>
            </a:fld>
            <a:endParaRPr lang="es-ES" noProof="0"/>
          </a:p>
        </p:txBody>
      </p:sp>
      <p:pic>
        <p:nvPicPr>
          <p:cNvPr id="7" name="20221211_192121">
            <a:hlinkClick r:id="" action="ppaction://media"/>
            <a:extLst>
              <a:ext uri="{FF2B5EF4-FFF2-40B4-BE49-F238E27FC236}">
                <a16:creationId xmlns:a16="http://schemas.microsoft.com/office/drawing/2014/main" id="{A6362BDF-970A-8897-A73B-4FF5819D640E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789" t="3402" r="10901" b="18326"/>
          <a:stretch/>
        </p:blipFill>
        <p:spPr>
          <a:xfrm>
            <a:off x="4428389" y="1044575"/>
            <a:ext cx="7450022" cy="4413250"/>
          </a:xfrm>
        </p:spPr>
      </p:pic>
      <p:sp>
        <p:nvSpPr>
          <p:cNvPr id="8" name="Marcador de contenido 10">
            <a:extLst>
              <a:ext uri="{FF2B5EF4-FFF2-40B4-BE49-F238E27FC236}">
                <a16:creationId xmlns:a16="http://schemas.microsoft.com/office/drawing/2014/main" id="{C669C508-CB70-CC45-9B04-FC5F337FFDCA}"/>
              </a:ext>
            </a:extLst>
          </p:cNvPr>
          <p:cNvSpPr txBox="1">
            <a:spLocks/>
          </p:cNvSpPr>
          <p:nvPr/>
        </p:nvSpPr>
        <p:spPr>
          <a:xfrm>
            <a:off x="1119187" y="2152332"/>
            <a:ext cx="3743325" cy="2553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1" dirty="0"/>
              <a:t>Permite jugar en modo Jugador VS Maquina</a:t>
            </a:r>
          </a:p>
        </p:txBody>
      </p:sp>
    </p:spTree>
    <p:extLst>
      <p:ext uri="{BB962C8B-B14F-4D97-AF65-F5344CB8AC3E}">
        <p14:creationId xmlns:p14="http://schemas.microsoft.com/office/powerpoint/2010/main" val="73731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incel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93_TF89080264_Win32.potx" id="{DFF681A2-D3DC-4057-9FE7-6F4D0BCBA5BD}" vid="{A2236765-0CC6-492F-ACE6-5A7195E83A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pincel</Template>
  <TotalTime>38</TotalTime>
  <Words>123</Words>
  <Application>Microsoft Office PowerPoint</Application>
  <PresentationFormat>Panorámica</PresentationFormat>
  <Paragraphs>27</Paragraphs>
  <Slides>6</Slides>
  <Notes>3</Notes>
  <HiddenSlides>0</HiddenSlides>
  <MMClips>5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Calibri</vt:lpstr>
      <vt:lpstr>Century Gothic</vt:lpstr>
      <vt:lpstr>Elephant</vt:lpstr>
      <vt:lpstr>Pincel</vt:lpstr>
      <vt:lpstr>DAPOS  PRUEBAS DE UNIDAD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DAPOS  PRUEBAS DE UNIDAD</dc:title>
  <dc:creator>ERIKA JULIANA CASTRO ROMERO</dc:creator>
  <cp:lastModifiedBy>ERIKA JULIANA CASTRO ROMERO</cp:lastModifiedBy>
  <cp:revision>1</cp:revision>
  <dcterms:created xsi:type="dcterms:W3CDTF">2022-12-11T23:57:48Z</dcterms:created>
  <dcterms:modified xsi:type="dcterms:W3CDTF">2022-12-12T00:35:48Z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